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8915" y="1943875"/>
            <a:ext cx="16410170" cy="568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7"/>
              </a:lnSpc>
            </a:pPr>
            <a:r>
              <a:rPr lang="en-US" sz="357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Portfolio</a:t>
            </a:r>
          </a:p>
          <a:p>
            <a:pPr algn="ctr">
              <a:lnSpc>
                <a:spcPts val="5007"/>
              </a:lnSpc>
            </a:pPr>
          </a:p>
          <a:p>
            <a:pPr algn="just">
              <a:lnSpc>
                <a:spcPts val="5007"/>
              </a:lnSpc>
            </a:pPr>
            <a:r>
              <a:rPr lang="en-US" sz="357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Name: Sathiyamoorthi. K</a:t>
            </a:r>
          </a:p>
          <a:p>
            <a:pPr algn="just" marL="772193" indent="-386096" lvl="1">
              <a:lnSpc>
                <a:spcPts val="5007"/>
              </a:lnSpc>
              <a:buFont typeface="Arial"/>
              <a:buChar char="•"/>
            </a:pPr>
          </a:p>
          <a:p>
            <a:pPr algn="just">
              <a:lnSpc>
                <a:spcPts val="5007"/>
              </a:lnSpc>
            </a:pPr>
            <a:r>
              <a:rPr lang="en-US" sz="357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57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NMID:  asbru001224BIT243</a:t>
            </a:r>
          </a:p>
          <a:p>
            <a:pPr algn="just">
              <a:lnSpc>
                <a:spcPts val="5007"/>
              </a:lnSpc>
            </a:pPr>
          </a:p>
          <a:p>
            <a:pPr algn="just">
              <a:lnSpc>
                <a:spcPts val="5007"/>
              </a:lnSpc>
            </a:pPr>
            <a:r>
              <a:rPr lang="en-US" sz="357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 Information Technology</a:t>
            </a:r>
          </a:p>
          <a:p>
            <a:pPr algn="just">
              <a:lnSpc>
                <a:spcPts val="5007"/>
              </a:lnSpc>
            </a:pPr>
          </a:p>
          <a:p>
            <a:pPr algn="just">
              <a:lnSpc>
                <a:spcPts val="5007"/>
              </a:lnSpc>
            </a:pPr>
            <a:r>
              <a:rPr lang="en-US" sz="357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College: Government Arts College, Coimbatore – 18 (Bharathiar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38336" y="1745128"/>
            <a:ext cx="6010631" cy="8229600"/>
          </a:xfrm>
          <a:custGeom>
            <a:avLst/>
            <a:gdLst/>
            <a:ahLst/>
            <a:cxnLst/>
            <a:rect r="r" b="b" t="t" l="l"/>
            <a:pathLst>
              <a:path h="8229600" w="6010631">
                <a:moveTo>
                  <a:pt x="0" y="0"/>
                </a:moveTo>
                <a:lnTo>
                  <a:pt x="6010631" y="0"/>
                </a:lnTo>
                <a:lnTo>
                  <a:pt x="60106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151" r="0" b="-3115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67085" y="141605"/>
            <a:ext cx="73112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and screen shot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1762" y="122555"/>
            <a:ext cx="8016578" cy="97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and screen shot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90108" y="7290349"/>
            <a:ext cx="1789958" cy="1757413"/>
          </a:xfrm>
          <a:custGeom>
            <a:avLst/>
            <a:gdLst/>
            <a:ahLst/>
            <a:cxnLst/>
            <a:rect r="r" b="b" t="t" l="l"/>
            <a:pathLst>
              <a:path h="1757413" w="1789958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467057" y="-466781"/>
            <a:ext cx="3437708" cy="5496335"/>
          </a:xfrm>
          <a:custGeom>
            <a:avLst/>
            <a:gdLst/>
            <a:ahLst/>
            <a:cxnLst/>
            <a:rect r="r" b="b" t="t" l="l"/>
            <a:pathLst>
              <a:path h="5496335" w="3437708">
                <a:moveTo>
                  <a:pt x="0" y="0"/>
                </a:moveTo>
                <a:lnTo>
                  <a:pt x="3437707" y="0"/>
                </a:lnTo>
                <a:lnTo>
                  <a:pt x="3437707" y="5496335"/>
                </a:lnTo>
                <a:lnTo>
                  <a:pt x="0" y="549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024191" y="1010121"/>
            <a:ext cx="3860896" cy="2542532"/>
            <a:chOff x="0" y="0"/>
            <a:chExt cx="812800" cy="5352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35257"/>
            </a:xfrm>
            <a:custGeom>
              <a:avLst/>
              <a:gdLst/>
              <a:ahLst/>
              <a:cxnLst/>
              <a:rect r="r" b="b" t="t" l="l"/>
              <a:pathLst>
                <a:path h="53525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6"/>
              <a:stretch>
                <a:fillRect l="0" t="-680" r="0" b="-68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5400000">
            <a:off x="14323167" y="3086644"/>
            <a:ext cx="3051236" cy="4878430"/>
          </a:xfrm>
          <a:custGeom>
            <a:avLst/>
            <a:gdLst/>
            <a:ahLst/>
            <a:cxnLst/>
            <a:rect r="r" b="b" t="t" l="l"/>
            <a:pathLst>
              <a:path h="4878430" w="3051236">
                <a:moveTo>
                  <a:pt x="0" y="0"/>
                </a:moveTo>
                <a:lnTo>
                  <a:pt x="3051236" y="0"/>
                </a:lnTo>
                <a:lnTo>
                  <a:pt x="3051236" y="4878430"/>
                </a:lnTo>
                <a:lnTo>
                  <a:pt x="0" y="487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073182" y="4323934"/>
            <a:ext cx="3860896" cy="2542532"/>
            <a:chOff x="0" y="0"/>
            <a:chExt cx="812800" cy="535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35257"/>
            </a:xfrm>
            <a:custGeom>
              <a:avLst/>
              <a:gdLst/>
              <a:ahLst/>
              <a:cxnLst/>
              <a:rect r="r" b="b" t="t" l="l"/>
              <a:pathLst>
                <a:path h="53525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7"/>
              <a:stretch>
                <a:fillRect l="0" t="-680" r="0" b="-68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-731651" y="1205479"/>
            <a:ext cx="14141221" cy="784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9"/>
              </a:lnSpc>
            </a:pPr>
            <a:r>
              <a:rPr lang="en-US" sz="40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  <a:p>
            <a:pPr algn="ctr">
              <a:lnSpc>
                <a:spcPts val="5629"/>
              </a:lnSpc>
            </a:pPr>
          </a:p>
          <a:p>
            <a:pPr algn="ctr">
              <a:lnSpc>
                <a:spcPts val="5629"/>
              </a:lnSpc>
            </a:pPr>
            <a:r>
              <a:rPr lang="en-US" sz="40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 first step into web development</a:t>
            </a:r>
          </a:p>
          <a:p>
            <a:pPr algn="ctr">
              <a:lnSpc>
                <a:spcPts val="5629"/>
              </a:lnSpc>
            </a:pPr>
          </a:p>
          <a:p>
            <a:pPr algn="ctr">
              <a:lnSpc>
                <a:spcPts val="5629"/>
              </a:lnSpc>
            </a:pPr>
            <a:r>
              <a:rPr lang="en-US" sz="40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Helped me learn HTML, CSS, and hosting</a:t>
            </a:r>
          </a:p>
          <a:p>
            <a:pPr algn="ctr">
              <a:lnSpc>
                <a:spcPts val="5629"/>
              </a:lnSpc>
            </a:pPr>
          </a:p>
          <a:p>
            <a:pPr algn="ctr">
              <a:lnSpc>
                <a:spcPts val="5629"/>
              </a:lnSpc>
            </a:pPr>
            <a:r>
              <a:rPr lang="en-US" sz="40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Showcases my ability to create and publish a live website</a:t>
            </a:r>
          </a:p>
          <a:p>
            <a:pPr algn="ctr">
              <a:lnSpc>
                <a:spcPts val="5629"/>
              </a:lnSpc>
            </a:pPr>
          </a:p>
          <a:p>
            <a:pPr algn="ctr">
              <a:lnSpc>
                <a:spcPts val="5629"/>
              </a:lnSpc>
            </a:pPr>
            <a:r>
              <a:rPr lang="en-US" sz="40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Foundation for future advanced projects</a:t>
            </a:r>
          </a:p>
          <a:p>
            <a:pPr algn="ctr">
              <a:lnSpc>
                <a:spcPts val="562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815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2386" y="3447475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40005" y="159703"/>
            <a:ext cx="64443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7588" y="3933549"/>
            <a:ext cx="175928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https://github.com/s34031908-cpu/Sathiyamoorthi.git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88287" y="8371205"/>
            <a:ext cx="33114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92079" y="3266440"/>
            <a:ext cx="13190637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Title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 First Website – SKScoders (Neocities)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09977" y="2845630"/>
            <a:ext cx="4481497" cy="7441370"/>
          </a:xfrm>
          <a:custGeom>
            <a:avLst/>
            <a:gdLst/>
            <a:ahLst/>
            <a:cxnLst/>
            <a:rect r="r" b="b" t="t" l="l"/>
            <a:pathLst>
              <a:path h="7441370" w="4481497">
                <a:moveTo>
                  <a:pt x="4481497" y="0"/>
                </a:moveTo>
                <a:lnTo>
                  <a:pt x="0" y="0"/>
                </a:lnTo>
                <a:lnTo>
                  <a:pt x="0" y="7441370"/>
                </a:lnTo>
                <a:lnTo>
                  <a:pt x="4481497" y="7441370"/>
                </a:lnTo>
                <a:lnTo>
                  <a:pt x="448149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9494" y="516495"/>
            <a:ext cx="10804854" cy="977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0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</a:t>
            </a: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  <a:r>
              <a:rPr lang="en-US" sz="20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Problem Statement</a:t>
            </a: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  <a:r>
              <a:rPr lang="en-US" sz="20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Project Overview</a:t>
            </a: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  <a:r>
              <a:rPr lang="en-US" sz="20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End Users</a:t>
            </a: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  <a:r>
              <a:rPr lang="en-US" sz="20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Tools and Technologies</a:t>
            </a: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  <a:r>
              <a:rPr lang="en-US" sz="20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Website Design and Layout</a:t>
            </a: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  <a:r>
              <a:rPr lang="en-US" sz="20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Features and Functionality</a:t>
            </a: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  <a:r>
              <a:rPr lang="en-US" sz="20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Results and Screenshots</a:t>
            </a: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  <a:r>
              <a:rPr lang="en-US" sz="20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 Conclusion</a:t>
            </a: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</a:p>
          <a:p>
            <a:pPr algn="ctr">
              <a:lnSpc>
                <a:spcPts val="2852"/>
              </a:lnSpc>
            </a:pPr>
            <a:r>
              <a:rPr lang="en-US" sz="20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 GitHub / Website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73323" y="3055413"/>
            <a:ext cx="6714677" cy="6610689"/>
          </a:xfrm>
          <a:custGeom>
            <a:avLst/>
            <a:gdLst/>
            <a:ahLst/>
            <a:cxnLst/>
            <a:rect r="r" b="b" t="t" l="l"/>
            <a:pathLst>
              <a:path h="6610689" w="6714677">
                <a:moveTo>
                  <a:pt x="0" y="0"/>
                </a:moveTo>
                <a:lnTo>
                  <a:pt x="6714677" y="0"/>
                </a:lnTo>
                <a:lnTo>
                  <a:pt x="6714677" y="6610688"/>
                </a:lnTo>
                <a:lnTo>
                  <a:pt x="0" y="6610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9152" y="962025"/>
            <a:ext cx="11750198" cy="8886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34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  <a:p>
            <a:pPr algn="ctr">
              <a:lnSpc>
                <a:spcPts val="4677"/>
              </a:lnSpc>
            </a:pPr>
          </a:p>
          <a:p>
            <a:pPr algn="ctr">
              <a:lnSpc>
                <a:spcPts val="4677"/>
              </a:lnSpc>
            </a:pPr>
            <a:r>
              <a:rPr lang="en-US" sz="334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the digital era, students need a platform to share coding resources, tutorials, and projects.</a:t>
            </a:r>
          </a:p>
          <a:p>
            <a:pPr algn="ctr">
              <a:lnSpc>
                <a:spcPts val="4677"/>
              </a:lnSpc>
            </a:pPr>
            <a:r>
              <a:rPr lang="en-US" sz="334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Traditional learning is often:</a:t>
            </a:r>
          </a:p>
          <a:p>
            <a:pPr algn="ctr">
              <a:lnSpc>
                <a:spcPts val="4677"/>
              </a:lnSpc>
            </a:pPr>
          </a:p>
          <a:p>
            <a:pPr algn="ctr">
              <a:lnSpc>
                <a:spcPts val="4677"/>
              </a:lnSpc>
            </a:pPr>
            <a:r>
              <a:rPr lang="en-US" sz="334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Textbook-heavy</a:t>
            </a:r>
          </a:p>
          <a:p>
            <a:pPr algn="ctr">
              <a:lnSpc>
                <a:spcPts val="4677"/>
              </a:lnSpc>
            </a:pPr>
          </a:p>
          <a:p>
            <a:pPr algn="ctr">
              <a:lnSpc>
                <a:spcPts val="4677"/>
              </a:lnSpc>
            </a:pPr>
            <a:r>
              <a:rPr lang="en-US" sz="334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Lacking interactivity</a:t>
            </a:r>
          </a:p>
          <a:p>
            <a:pPr algn="ctr">
              <a:lnSpc>
                <a:spcPts val="4677"/>
              </a:lnSpc>
            </a:pPr>
          </a:p>
          <a:p>
            <a:pPr algn="ctr">
              <a:lnSpc>
                <a:spcPts val="4677"/>
              </a:lnSpc>
            </a:pPr>
            <a:r>
              <a:rPr lang="en-US" sz="334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in accessibility</a:t>
            </a:r>
          </a:p>
          <a:p>
            <a:pPr algn="ctr">
              <a:lnSpc>
                <a:spcPts val="4677"/>
              </a:lnSpc>
            </a:pPr>
          </a:p>
          <a:p>
            <a:pPr algn="ctr">
              <a:lnSpc>
                <a:spcPts val="4677"/>
              </a:lnSpc>
            </a:pPr>
          </a:p>
          <a:p>
            <a:pPr algn="ctr">
              <a:lnSpc>
                <a:spcPts val="4677"/>
              </a:lnSpc>
            </a:pPr>
            <a:r>
              <a:rPr lang="en-US" sz="334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was a need for a beginner-friendly website to share coding knowledge.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3119554"/>
            <a:ext cx="5762393" cy="5762393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-95250"/>
            <a:ext cx="18288000" cy="1012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project is my first personal website created on Neocities.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Acts as a learning platform for programming concepts.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coding tutorials, examples, and resources.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Serves as a foundation for my web development journey.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3639" y="1297366"/>
            <a:ext cx="15140721" cy="761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43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Users</a:t>
            </a:r>
          </a:p>
          <a:p>
            <a:pPr algn="ctr">
              <a:lnSpc>
                <a:spcPts val="6027"/>
              </a:lnSpc>
            </a:pPr>
          </a:p>
          <a:p>
            <a:pPr algn="ctr">
              <a:lnSpc>
                <a:spcPts val="6027"/>
              </a:lnSpc>
            </a:pPr>
            <a:r>
              <a:rPr lang="en-US" sz="43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 – to learn coding basics</a:t>
            </a:r>
          </a:p>
          <a:p>
            <a:pPr algn="ctr">
              <a:lnSpc>
                <a:spcPts val="6027"/>
              </a:lnSpc>
            </a:pPr>
          </a:p>
          <a:p>
            <a:pPr algn="ctr">
              <a:lnSpc>
                <a:spcPts val="6027"/>
              </a:lnSpc>
            </a:pPr>
            <a:r>
              <a:rPr lang="en-US" sz="43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Beginners in programming – to access tutorials</a:t>
            </a:r>
          </a:p>
          <a:p>
            <a:pPr algn="ctr">
              <a:lnSpc>
                <a:spcPts val="6027"/>
              </a:lnSpc>
            </a:pPr>
          </a:p>
          <a:p>
            <a:pPr algn="ctr">
              <a:lnSpc>
                <a:spcPts val="6027"/>
              </a:lnSpc>
            </a:pPr>
            <a:r>
              <a:rPr lang="en-US" sz="43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Faculty and peers – to review and share resources</a:t>
            </a:r>
          </a:p>
          <a:p>
            <a:pPr algn="ctr">
              <a:lnSpc>
                <a:spcPts val="6027"/>
              </a:lnSpc>
            </a:pPr>
          </a:p>
          <a:p>
            <a:pPr algn="ctr">
              <a:lnSpc>
                <a:spcPts val="6027"/>
              </a:lnSpc>
            </a:pPr>
            <a:r>
              <a:rPr lang="en-US" sz="43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Myself – to practice and showcase web development skills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8099668" y="-648839"/>
            <a:ext cx="8164502" cy="11519580"/>
          </a:xfrm>
          <a:custGeom>
            <a:avLst/>
            <a:gdLst/>
            <a:ahLst/>
            <a:cxnLst/>
            <a:rect r="r" b="b" t="t" l="l"/>
            <a:pathLst>
              <a:path h="11519580" w="8164502">
                <a:moveTo>
                  <a:pt x="0" y="11519580"/>
                </a:moveTo>
                <a:lnTo>
                  <a:pt x="8164502" y="11519580"/>
                </a:lnTo>
                <a:lnTo>
                  <a:pt x="8164502" y="0"/>
                </a:lnTo>
                <a:lnTo>
                  <a:pt x="0" y="0"/>
                </a:lnTo>
                <a:lnTo>
                  <a:pt x="0" y="1151958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2090854"/>
            <a:ext cx="4830204" cy="8903602"/>
          </a:xfrm>
          <a:custGeom>
            <a:avLst/>
            <a:gdLst/>
            <a:ahLst/>
            <a:cxnLst/>
            <a:rect r="r" b="b" t="t" l="l"/>
            <a:pathLst>
              <a:path h="8903602" w="4830204">
                <a:moveTo>
                  <a:pt x="4830204" y="0"/>
                </a:moveTo>
                <a:lnTo>
                  <a:pt x="0" y="0"/>
                </a:lnTo>
                <a:lnTo>
                  <a:pt x="0" y="8903602"/>
                </a:lnTo>
                <a:lnTo>
                  <a:pt x="4830204" y="8903602"/>
                </a:lnTo>
                <a:lnTo>
                  <a:pt x="483020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31614" y="2454964"/>
            <a:ext cx="10427686" cy="680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5"/>
              </a:lnSpc>
            </a:pPr>
            <a:r>
              <a:rPr lang="en-US" sz="384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Technologies</a:t>
            </a:r>
          </a:p>
          <a:p>
            <a:pPr algn="ctr">
              <a:lnSpc>
                <a:spcPts val="5385"/>
              </a:lnSpc>
            </a:pPr>
          </a:p>
          <a:p>
            <a:pPr algn="ctr">
              <a:lnSpc>
                <a:spcPts val="5385"/>
              </a:lnSpc>
            </a:pPr>
            <a:r>
              <a:rPr lang="en-US" sz="384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HTML5 – Structure and Content</a:t>
            </a:r>
          </a:p>
          <a:p>
            <a:pPr algn="ctr">
              <a:lnSpc>
                <a:spcPts val="5385"/>
              </a:lnSpc>
            </a:pPr>
          </a:p>
          <a:p>
            <a:pPr algn="ctr">
              <a:lnSpc>
                <a:spcPts val="5385"/>
              </a:lnSpc>
            </a:pPr>
            <a:r>
              <a:rPr lang="en-US" sz="384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CSS3 – Styling and Layout</a:t>
            </a:r>
          </a:p>
          <a:p>
            <a:pPr algn="ctr">
              <a:lnSpc>
                <a:spcPts val="5385"/>
              </a:lnSpc>
            </a:pPr>
          </a:p>
          <a:p>
            <a:pPr algn="ctr">
              <a:lnSpc>
                <a:spcPts val="5385"/>
              </a:lnSpc>
            </a:pPr>
            <a:r>
              <a:rPr lang="en-US" sz="384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 – Interactivity</a:t>
            </a:r>
          </a:p>
          <a:p>
            <a:pPr algn="ctr">
              <a:lnSpc>
                <a:spcPts val="5385"/>
              </a:lnSpc>
            </a:pPr>
          </a:p>
          <a:p>
            <a:pPr algn="ctr">
              <a:lnSpc>
                <a:spcPts val="5385"/>
              </a:lnSpc>
            </a:pPr>
            <a:r>
              <a:rPr lang="en-US" sz="384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Neocities Hosting – Free online web hosting</a:t>
            </a:r>
          </a:p>
          <a:p>
            <a:pPr algn="ctr">
              <a:lnSpc>
                <a:spcPts val="538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5998678" y="-66675"/>
            <a:ext cx="22447091" cy="10063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</a:pPr>
            <a:r>
              <a:rPr lang="en-US" sz="33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 Design and Layout</a:t>
            </a:r>
          </a:p>
          <a:p>
            <a:pPr algn="ctr">
              <a:lnSpc>
                <a:spcPts val="4672"/>
              </a:lnSpc>
            </a:pPr>
          </a:p>
          <a:p>
            <a:pPr algn="ctr">
              <a:lnSpc>
                <a:spcPts val="4672"/>
              </a:lnSpc>
            </a:pPr>
            <a:r>
              <a:rPr lang="en-US" sz="33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and easy-to-navigate design</a:t>
            </a:r>
          </a:p>
          <a:p>
            <a:pPr algn="ctr">
              <a:lnSpc>
                <a:spcPts val="4672"/>
              </a:lnSpc>
            </a:pPr>
          </a:p>
          <a:p>
            <a:pPr algn="ctr">
              <a:lnSpc>
                <a:spcPts val="4672"/>
              </a:lnSpc>
            </a:pPr>
            <a:r>
              <a:rPr lang="en-US" sz="33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Sections include:</a:t>
            </a:r>
          </a:p>
          <a:p>
            <a:pPr algn="ctr">
              <a:lnSpc>
                <a:spcPts val="4672"/>
              </a:lnSpc>
            </a:pPr>
          </a:p>
          <a:p>
            <a:pPr algn="ctr">
              <a:lnSpc>
                <a:spcPts val="4672"/>
              </a:lnSpc>
            </a:pPr>
            <a:r>
              <a:rPr lang="en-US" sz="33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Page</a:t>
            </a:r>
          </a:p>
          <a:p>
            <a:pPr algn="ctr">
              <a:lnSpc>
                <a:spcPts val="4672"/>
              </a:lnSpc>
            </a:pPr>
          </a:p>
          <a:p>
            <a:pPr algn="ctr">
              <a:lnSpc>
                <a:spcPts val="4672"/>
              </a:lnSpc>
            </a:pPr>
            <a:r>
              <a:rPr lang="en-US" sz="33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/ Introduction</a:t>
            </a:r>
          </a:p>
          <a:p>
            <a:pPr algn="ctr">
              <a:lnSpc>
                <a:spcPts val="4672"/>
              </a:lnSpc>
            </a:pPr>
          </a:p>
          <a:p>
            <a:pPr algn="ctr">
              <a:lnSpc>
                <a:spcPts val="4672"/>
              </a:lnSpc>
            </a:pPr>
            <a:r>
              <a:rPr lang="en-US" sz="33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Coding Tutorials</a:t>
            </a:r>
          </a:p>
          <a:p>
            <a:pPr algn="ctr">
              <a:lnSpc>
                <a:spcPts val="4672"/>
              </a:lnSpc>
            </a:pPr>
          </a:p>
          <a:p>
            <a:pPr algn="ctr">
              <a:lnSpc>
                <a:spcPts val="4672"/>
              </a:lnSpc>
            </a:pPr>
            <a:r>
              <a:rPr lang="en-US" sz="33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Info</a:t>
            </a:r>
          </a:p>
          <a:p>
            <a:pPr algn="ctr">
              <a:lnSpc>
                <a:spcPts val="4672"/>
              </a:lnSpc>
            </a:pPr>
          </a:p>
          <a:p>
            <a:pPr algn="ctr">
              <a:lnSpc>
                <a:spcPts val="4672"/>
              </a:lnSpc>
            </a:pPr>
          </a:p>
          <a:p>
            <a:pPr algn="ctr">
              <a:lnSpc>
                <a:spcPts val="4672"/>
              </a:lnSpc>
            </a:pPr>
            <a:r>
              <a:rPr lang="en-US" sz="33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 and minimal styling for readability</a:t>
            </a:r>
          </a:p>
          <a:p>
            <a:pPr algn="ctr">
              <a:lnSpc>
                <a:spcPts val="467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7881" y="1028700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42601" y="2407805"/>
            <a:ext cx="13745399" cy="685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and Functionality</a:t>
            </a:r>
          </a:p>
          <a:p>
            <a:pPr algn="ctr">
              <a:lnSpc>
                <a:spcPts val="6026"/>
              </a:lnSpc>
            </a:pPr>
          </a:p>
          <a:p>
            <a:pPr algn="ctr">
              <a:lnSpc>
                <a:spcPts val="6026"/>
              </a:lnSpc>
            </a:pPr>
            <a:r>
              <a:rPr lang="en-US" sz="43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home page with introduction</a:t>
            </a:r>
          </a:p>
          <a:p>
            <a:pPr algn="ctr">
              <a:lnSpc>
                <a:spcPts val="6026"/>
              </a:lnSpc>
            </a:pPr>
          </a:p>
          <a:p>
            <a:pPr algn="ctr">
              <a:lnSpc>
                <a:spcPts val="6026"/>
              </a:lnSpc>
            </a:pPr>
            <a:r>
              <a:rPr lang="en-US" sz="43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for coding tutorials and examples</a:t>
            </a:r>
          </a:p>
          <a:p>
            <a:pPr algn="ctr">
              <a:lnSpc>
                <a:spcPts val="6026"/>
              </a:lnSpc>
            </a:pPr>
          </a:p>
          <a:p>
            <a:pPr algn="ctr">
              <a:lnSpc>
                <a:spcPts val="6026"/>
              </a:lnSpc>
            </a:pPr>
            <a:r>
              <a:rPr lang="en-US" sz="43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Navigation links for smooth movement</a:t>
            </a:r>
          </a:p>
          <a:p>
            <a:pPr algn="ctr">
              <a:lnSpc>
                <a:spcPts val="6026"/>
              </a:lnSpc>
            </a:pPr>
          </a:p>
          <a:p>
            <a:pPr algn="ctr">
              <a:lnSpc>
                <a:spcPts val="6026"/>
              </a:lnSpc>
            </a:pPr>
            <a:r>
              <a:rPr lang="en-US" sz="43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Simple, lightweight, and accessible from any device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DAGxs5t_ssU</dc:identifier>
  <dcterms:modified xsi:type="dcterms:W3CDTF">2011-08-01T06:04:30Z</dcterms:modified>
  <cp:revision>1</cp:revision>
  <dc:title>PPT FWD TNSDC 2025.pptx</dc:title>
</cp:coreProperties>
</file>